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theme+xml" PartName="/ppt/theme/theme1.xml"/>
</Types>
</file>

<file path=_rels/.rels><?xml version="1.0" encoding="UTF-8" standalone="no" ?>
<Relationships xmlns="http://schemas.openxmlformats.org/package/2006/relationships"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  <Relationship Id="rId1" Target="ppt/presentation.xml" Type="http://schemas.openxmlformats.org/officeDocument/2006/relationships/officeDocument"/>
</Relationships>

</file>

<file path=ppt/presentation.xml><?xml version="1.0" encoding="utf-8"?>
<p:presentation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12192000"/>
</p:presentation>
</file>

<file path=ppt/_rels/presentation.xml.rels><?xml version="1.0" encoding="UTF-8" standalone="no" ?>
<Relationships xmlns="http://schemas.openxmlformats.org/package/2006/relationships">
  <Relationship Id="rId23" Target="slides/slide21.xml" Type="http://schemas.openxmlformats.org/officeDocument/2006/relationships/slide"/>
  <Relationship Id="rId22" Target="slides/slide20.xml" Type="http://schemas.openxmlformats.org/officeDocument/2006/relationships/slide"/>
  <Relationship Id="rId21" Target="slides/slide19.xml" Type="http://schemas.openxmlformats.org/officeDocument/2006/relationships/slide"/>
  <Relationship Id="rId13" Target="slides/slide11.xml" Type="http://schemas.openxmlformats.org/officeDocument/2006/relationships/slide"/>
  <Relationship Id="rId11" Target="slides/slide9.xml" Type="http://schemas.openxmlformats.org/officeDocument/2006/relationships/slide"/>
  <Relationship Id="rId18" Target="slides/slide16.xml" Type="http://schemas.openxmlformats.org/officeDocument/2006/relationships/slide"/>
  <Relationship Id="rId17" Target="slides/slide15.xml" Type="http://schemas.openxmlformats.org/officeDocument/2006/relationships/slide"/>
  <Relationship Id="rId10" Target="slides/slide8.xml" Type="http://schemas.openxmlformats.org/officeDocument/2006/relationships/slide"/>
  <Relationship Id="rId15" Target="slides/slide13.xml" Type="http://schemas.openxmlformats.org/officeDocument/2006/relationships/slide"/>
  <Relationship Id="rId9" Target="slides/slide7.xml" Type="http://schemas.openxmlformats.org/officeDocument/2006/relationships/slide"/>
  <Relationship Id="rId20" Target="slides/slide18.xml" Type="http://schemas.openxmlformats.org/officeDocument/2006/relationships/slide"/>
  <Relationship Id="rId19" Target="slides/slide17.xml" Type="http://schemas.openxmlformats.org/officeDocument/2006/relationships/slide"/>
  <Relationship Id="rId8" Target="slides/slide6.xml" Type="http://schemas.openxmlformats.org/officeDocument/2006/relationships/slide"/>
  <Relationship Id="rId7" Target="slides/slide5.xml" Type="http://schemas.openxmlformats.org/officeDocument/2006/relationships/slide"/>
  <Relationship Id="rId14" Target="slides/slide12.xml" Type="http://schemas.openxmlformats.org/officeDocument/2006/relationships/slide"/>
  <Relationship Id="rId6" Target="slides/slide4.xml" Type="http://schemas.openxmlformats.org/officeDocument/2006/relationships/slide"/>
  <Relationship Id="rId5" Target="slides/slide3.xml" Type="http://schemas.openxmlformats.org/officeDocument/2006/relationships/slide"/>
  <Relationship Id="rId4" Target="slides/slide2.xml" Type="http://schemas.openxmlformats.org/officeDocument/2006/relationships/slide"/>
  <Relationship Id="rId16" Target="slides/slide14.xml" Type="http://schemas.openxmlformats.org/officeDocument/2006/relationships/slide"/>
  <Relationship Id="rId12" Target="slides/slide10.xml" Type="http://schemas.openxmlformats.org/officeDocument/2006/relationships/slide"/>
  <Relationship Id="rId3" Target="slides/slide1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</Relationships>

</file>

<file path=ppt/slideLayouts/_rels/slideLayout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spTree>
      <p:nvGrpSpPr>
        <p:cNvPr hidden="false" id="32" name="GroupShape 3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3" name="Shape 33"/>
          <p:cNvSpPr txBox="true"/>
          <p:nvPr isPhoto="false">
            <p:ph idx="0" type="title"/>
          </p:nvPr>
        </p:nvSpPr>
        <p:spPr>
          <a:xfrm flipH="false" flipV="false" rot="0"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defPPr/>
            <a:lvl1pPr algn="ctr" lvl="0">
              <a:defRPr sz="60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34" name="Shape 34"/>
          <p:cNvSpPr txBox="true"/>
          <p:nvPr isPhoto="false">
            <p:ph idx="1" type="subTitle"/>
          </p:nvPr>
        </p:nvSpPr>
        <p:spPr>
          <a:xfrm flipH="false" flipV="false" rot="0"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defPPr/>
            <a:lvl1pPr algn="ctr" indent="0" lvl="0" marL="0">
              <a:buNone/>
              <a:defRPr sz="2400"/>
            </a:lvl1pPr>
            <a:lvl2pPr algn="ctr" indent="0" lvl="1" marL="457200">
              <a:buNone/>
              <a:defRPr sz="2000"/>
            </a:lvl2pPr>
            <a:lvl3pPr algn="ctr" indent="0" lvl="2" marL="914400">
              <a:buNone/>
              <a:defRPr sz="1800"/>
            </a:lvl3pPr>
            <a:lvl4pPr algn="ctr" indent="0" lvl="3" marL="1371600">
              <a:buNone/>
              <a:defRPr sz="1600"/>
            </a:lvl4pPr>
            <a:lvl5pPr algn="ctr" indent="0" lvl="4" marL="1828800">
              <a:buNone/>
              <a:defRPr sz="1600"/>
            </a:lvl5pPr>
            <a:lvl6pPr algn="ctr" indent="0" lvl="5" marL="2286000">
              <a:buNone/>
              <a:defRPr sz="1600"/>
            </a:lvl6pPr>
            <a:lvl7pPr algn="ctr" indent="0" lvl="6" marL="2743200">
              <a:buNone/>
              <a:defRPr sz="1600"/>
            </a:lvl7pPr>
            <a:lvl8pPr algn="ctr" indent="0" lvl="7" marL="3200400">
              <a:buNone/>
              <a:defRPr sz="1600"/>
            </a:lvl8pPr>
            <a:lvl9pPr algn="ctr" indent="0" lvl="8" marL="3657600">
              <a:buNone/>
              <a:defRPr sz="1600"/>
            </a:lvl9pPr>
          </a:lstStyle>
          <a:p>
            <a:r>
              <a:t>Haga clic para modificar el estilo de subtítulo del patrón</a:t>
            </a:r>
          </a:p>
        </p:txBody>
      </p:sp>
      <p:sp>
        <p:nvSpPr>
          <p:cNvPr hidden="false" id="35" name="Shape 3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36" name="Shape 3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7" name="Shape 3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7" name="GroupShape 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" name="Shape 8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9" name="Shape 9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10" name="Shape 10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11" name="Shape 11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2" name="Shape 12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spTree>
      <p:nvGrpSpPr>
        <p:cNvPr hidden="false" id="13" name="GroupShape 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" name="Shape 14"/>
          <p:cNvSpPr txBox="true"/>
          <p:nvPr isPhoto="false">
            <p:ph idx="0" type="title"/>
          </p:nvPr>
        </p:nvSpPr>
        <p:spPr>
          <a:xfrm flipH="false" flipV="false" rot="0"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60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15" name="Shape 15"/>
          <p:cNvSpPr txBox="true"/>
          <p:nvPr isPhoto="false">
            <p:ph idx="1" type="body"/>
          </p:nvPr>
        </p:nvSpPr>
        <p:spPr>
          <a:xfrm flipH="false" flipV="false" rot="0"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lvl="1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lvl="2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lvl="3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lvl="4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lvl="5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lvl="6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lvl="7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lvl="8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Haga clic para modificar los estilos de texto del patrón</a:t>
            </a:r>
          </a:p>
        </p:txBody>
      </p:sp>
      <p:sp>
        <p:nvSpPr>
          <p:cNvPr hidden="false" id="16" name="Shape 1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17" name="Shape 1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8" name="Shape 1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54" name="GroupShape 5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5" name="Shape 55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56" name="Shape 5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57" name="Shape 5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8" name="Shape 58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25" name="GroupShape 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" name="Shape 2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27" name="Shape 27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28" name="Shape 28"/>
          <p:cNvSpPr txBox="true"/>
          <p:nvPr isPhoto="false">
            <p:ph idx="2" type="body"/>
          </p:nvPr>
        </p:nvSpPr>
        <p:spPr>
          <a:xfrm flipH="false" flipV="false" rot="0"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29" name="Shape 2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30" name="Shape 3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1" name="Shape 3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66" name="GroupShape 6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7" name="Shape 67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68" name="Shape 68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9" name="Shape 69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0" type="title"/>
          </p:nvPr>
        </p:nvSpPr>
        <p:spPr>
          <a:xfrm flipH="false" flipV="false" rot="0">
            <a:off x="839788" y="365125"/>
            <a:ext cx="10515600" cy="1325562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40" name="Shape 40"/>
          <p:cNvSpPr txBox="true"/>
          <p:nvPr isPhoto="false">
            <p:ph idx="1" type="body"/>
          </p:nvPr>
        </p:nvSpPr>
        <p:spPr>
          <a:xfrm flipH="false" flipV="false" rot="0">
            <a:off x="839788" y="1681163"/>
            <a:ext cx="51577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Haga clic para modificar los estilos de texto del patrón</a:t>
            </a:r>
          </a:p>
        </p:txBody>
      </p:sp>
      <p:sp>
        <p:nvSpPr>
          <p:cNvPr hidden="false" id="41" name="Shape 41"/>
          <p:cNvSpPr txBox="true"/>
          <p:nvPr isPhoto="false">
            <p:ph idx="2" type="body"/>
          </p:nvPr>
        </p:nvSpPr>
        <p:spPr>
          <a:xfrm flipH="false" flipV="false" rot="0"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42" name="Shape 42"/>
          <p:cNvSpPr txBox="true"/>
          <p:nvPr isPhoto="false">
            <p:ph idx="3" type="body"/>
          </p:nvPr>
        </p:nvSpPr>
        <p:spPr>
          <a:xfrm flipH="false" flipV="false" rot="0">
            <a:off x="6172200" y="1681163"/>
            <a:ext cx="5183187" cy="823911"/>
          </a:xfrm>
          <a:prstGeom prst="rect">
            <a:avLst/>
          </a:prstGeom>
        </p:spPr>
        <p:txBody>
          <a:bodyPr anchor="b"/>
          <a:lstStyle>
            <a:defPPr/>
            <a:lvl1pPr indent="0" lvl="0" marL="0">
              <a:buNone/>
              <a:defRPr b="true" sz="2400"/>
            </a:lvl1pPr>
            <a:lvl2pPr indent="0" lvl="1" marL="457200">
              <a:buNone/>
              <a:defRPr b="true" sz="2000"/>
            </a:lvl2pPr>
            <a:lvl3pPr indent="0" lvl="2" marL="914400">
              <a:buNone/>
              <a:defRPr b="true" sz="1800"/>
            </a:lvl3pPr>
            <a:lvl4pPr indent="0" lvl="3" marL="1371600">
              <a:buNone/>
              <a:defRPr b="true" sz="1600"/>
            </a:lvl4pPr>
            <a:lvl5pPr indent="0" lvl="4" marL="1828800">
              <a:buNone/>
              <a:defRPr b="true" sz="1600"/>
            </a:lvl5pPr>
            <a:lvl6pPr indent="0" lvl="5" marL="2286000">
              <a:buNone/>
              <a:defRPr b="true" sz="1600"/>
            </a:lvl6pPr>
            <a:lvl7pPr indent="0" lvl="6" marL="2743200">
              <a:buNone/>
              <a:defRPr b="true" sz="1600"/>
            </a:lvl7pPr>
            <a:lvl8pPr indent="0" lvl="7" marL="3200400">
              <a:buNone/>
              <a:defRPr b="true" sz="1600"/>
            </a:lvl8pPr>
            <a:lvl9pPr indent="0" lvl="8" marL="3657600">
              <a:buNone/>
              <a:defRPr b="true" sz="1600"/>
            </a:lvl9pPr>
          </a:lstStyle>
          <a:p>
            <a:pPr lvl="0"/>
            <a:r>
              <a:t>Haga clic para modificar los estilos de texto del patrón</a:t>
            </a:r>
          </a:p>
        </p:txBody>
      </p:sp>
      <p:sp>
        <p:nvSpPr>
          <p:cNvPr hidden="false" id="43" name="Shape 43"/>
          <p:cNvSpPr txBox="true"/>
          <p:nvPr isPhoto="false">
            <p:ph idx="4" type="body"/>
          </p:nvPr>
        </p:nvSpPr>
        <p:spPr>
          <a:xfrm flipH="false" flipV="false" rot="0">
            <a:off x="6172200" y="2505075"/>
            <a:ext cx="5183187" cy="368458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44" name="Shape 44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45" name="Shape 45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6" name="Shape 46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59" name="GroupShape 5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0" name="Shape 60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61" name="Shape 61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lvl="0">
              <a:defRPr sz="3200"/>
            </a:lvl1pPr>
            <a:lvl2pPr lvl="1">
              <a:defRPr sz="2800"/>
            </a:lvl2pPr>
            <a:lvl3pPr lvl="2">
              <a:defRPr sz="2400"/>
            </a:lvl3pPr>
            <a:lvl4pPr lvl="3">
              <a:defRPr sz="2000"/>
            </a:lvl4pPr>
            <a:lvl5pPr lvl="4">
              <a:defRPr sz="2000"/>
            </a:lvl5pPr>
            <a:lvl6pPr lvl="5">
              <a:defRPr sz="2000"/>
            </a:lvl6pPr>
            <a:lvl7pPr lvl="6">
              <a:defRPr sz="2000"/>
            </a:lvl7pPr>
            <a:lvl8pPr lvl="7">
              <a:defRPr sz="2000"/>
            </a:lvl8pPr>
            <a:lvl9pPr lvl="8">
              <a:defRPr sz="2000"/>
            </a:lvl9pPr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62" name="Shape 62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Haga clic para modificar los estilos de texto del patrón</a:t>
            </a:r>
          </a:p>
        </p:txBody>
      </p:sp>
      <p:sp>
        <p:nvSpPr>
          <p:cNvPr hidden="false" id="63" name="Shape 6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64" name="Shape 6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5" name="Shape 6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picTx">
  <p:cSld name="Title and Picture">
    <p:spTree>
      <p:nvGrpSpPr>
        <p:cNvPr hidden="false" id="47" name="GroupShape 4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8" name="Shape 48"/>
          <p:cNvSpPr txBox="true"/>
          <p:nvPr isPhoto="false">
            <p:ph idx="0" type="title"/>
          </p:nvPr>
        </p:nvSpPr>
        <p:spPr>
          <a:xfrm flipH="false" flipV="false" rot="0"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49" name="Shape 49"/>
          <p:cNvSpPr txBox="true"/>
          <p:nvPr isPhoto="false">
            <p:ph idx="1" type="body"/>
          </p:nvPr>
        </p:nvSpPr>
        <p:spPr>
          <a:xfrm flipH="false" flipV="false" rot="0">
            <a:off x="5183188" y="987425"/>
            <a:ext cx="6172199" cy="4873625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3200"/>
            </a:lvl1pPr>
            <a:lvl2pPr indent="0" lvl="1" marL="457200">
              <a:buNone/>
              <a:defRPr sz="2800"/>
            </a:lvl2pPr>
            <a:lvl3pPr indent="0" lvl="2" marL="914400">
              <a:buNone/>
              <a:defRPr sz="2400"/>
            </a:lvl3pPr>
            <a:lvl4pPr indent="0" lvl="3" marL="1371600">
              <a:buNone/>
              <a:defRPr sz="2000"/>
            </a:lvl4pPr>
            <a:lvl5pPr indent="0" lvl="4" marL="1828800">
              <a:buNone/>
              <a:defRPr sz="2000"/>
            </a:lvl5pPr>
            <a:lvl6pPr indent="0" lvl="5" marL="2286000">
              <a:buNone/>
              <a:defRPr sz="2000"/>
            </a:lvl6pPr>
            <a:lvl7pPr indent="0" lvl="6" marL="2743200">
              <a:buNone/>
              <a:defRPr sz="2000"/>
            </a:lvl7pPr>
            <a:lvl8pPr indent="0" lvl="7" marL="3200400">
              <a:buNone/>
              <a:defRPr sz="2000"/>
            </a:lvl8pPr>
            <a:lvl9pPr indent="0" lvl="8" marL="3657600">
              <a:buNone/>
              <a:defRPr sz="2000"/>
            </a:lvl9pPr>
          </a:lstStyle>
          <a:p/>
        </p:txBody>
      </p:sp>
      <p:sp>
        <p:nvSpPr>
          <p:cNvPr hidden="false" id="50" name="Shape 50"/>
          <p:cNvSpPr txBox="true"/>
          <p:nvPr isPhoto="false">
            <p:ph idx="2" type="body"/>
          </p:nvPr>
        </p:nvSpPr>
        <p:spPr>
          <a:xfrm flipH="false" flipV="false" rot="0"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defPPr/>
            <a:lvl1pPr indent="0" lvl="0" marL="0">
              <a:buNone/>
              <a:defRPr sz="1600"/>
            </a:lvl1pPr>
            <a:lvl2pPr indent="0" lvl="1" marL="457200">
              <a:buNone/>
              <a:defRPr sz="1400"/>
            </a:lvl2pPr>
            <a:lvl3pPr indent="0" lvl="2" marL="914400">
              <a:buNone/>
              <a:defRPr sz="1200"/>
            </a:lvl3pPr>
            <a:lvl4pPr indent="0" lvl="3" marL="1371600">
              <a:buNone/>
              <a:defRPr sz="1000"/>
            </a:lvl4pPr>
            <a:lvl5pPr indent="0" lvl="4" marL="1828800">
              <a:buNone/>
              <a:defRPr sz="1000"/>
            </a:lvl5pPr>
            <a:lvl6pPr indent="0" lvl="5" marL="2286000">
              <a:buNone/>
              <a:defRPr sz="1000"/>
            </a:lvl6pPr>
            <a:lvl7pPr indent="0" lvl="6" marL="2743200">
              <a:buNone/>
              <a:defRPr sz="1000"/>
            </a:lvl7pPr>
            <a:lvl8pPr indent="0" lvl="7" marL="3200400">
              <a:buNone/>
              <a:defRPr sz="1000"/>
            </a:lvl8pPr>
            <a:lvl9pPr indent="0" lvl="8" marL="3657600">
              <a:buNone/>
              <a:defRPr sz="1000"/>
            </a:lvl9pPr>
          </a:lstStyle>
          <a:p>
            <a:pPr lvl="0"/>
            <a:r>
              <a:t>Haga clic para modificar los estilos de texto del patrón</a:t>
            </a:r>
          </a:p>
        </p:txBody>
      </p:sp>
      <p:sp>
        <p:nvSpPr>
          <p:cNvPr hidden="false" id="51" name="Shape 51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52" name="Shape 52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3" name="Shape 53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19" name="GroupShape 1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0" name="Shape 20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21" name="Shape 21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22" name="Shape 2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23" name="Shape 2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4" name="Shape 2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70" name="GroupShape 7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71" name="Shape 71"/>
          <p:cNvSpPr txBox="true"/>
          <p:nvPr isPhoto="false">
            <p:ph idx="0" type="title"/>
          </p:nvPr>
        </p:nvSpPr>
        <p:spPr>
          <a:xfrm flipH="false" flipV="false" rot="0"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Haga clic para modificar el estilo de título del patrón</a:t>
            </a:r>
          </a:p>
        </p:txBody>
      </p:sp>
      <p:sp>
        <p:nvSpPr>
          <p:cNvPr hidden="false" id="72" name="Shape 72"/>
          <p:cNvSpPr txBox="true"/>
          <p:nvPr isPhoto="false">
            <p:ph idx="1" type="body"/>
          </p:nvPr>
        </p:nvSpPr>
        <p:spPr>
          <a:xfrm flipH="false" flipV="false" rot="0"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73" name="Shape 7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14/07/2022</a:t>
            </a:r>
          </a:p>
        </p:txBody>
      </p:sp>
      <p:sp>
        <p:nvSpPr>
          <p:cNvPr hidden="false" id="74" name="Shape 7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5" name="Shape 7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‹Nº›</a:t>
            </a:r>
          </a:p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1" Target="../slideLayouts/slideLayout10.xml" Type="http://schemas.openxmlformats.org/officeDocument/2006/relationships/slideLayout"/>
  <Relationship Id="rId10" Target="../slideLayouts/slideLayout9.xml" Type="http://schemas.openxmlformats.org/officeDocument/2006/relationships/slideLayout"/>
  <Relationship Id="rId9" Target="../slideLayouts/slideLayout8.xml" Type="http://schemas.openxmlformats.org/officeDocument/2006/relationships/slideLayout"/>
  <Relationship Id="rId8" Target="../slideLayouts/slideLayout7.xml" Type="http://schemas.openxmlformats.org/officeDocument/2006/relationships/slideLayout"/>
  <Relationship Id="rId7" Target="../slideLayouts/slideLayout6.xml" Type="http://schemas.openxmlformats.org/officeDocument/2006/relationships/slideLayout"/>
  <Relationship Id="rId6" Target="../slideLayouts/slideLayout5.xml" Type="http://schemas.openxmlformats.org/officeDocument/2006/relationships/slideLayout"/>
  <Relationship Id="rId5" Target="../slideLayouts/slideLayout4.xml" Type="http://schemas.openxmlformats.org/officeDocument/2006/relationships/slideLayout"/>
  <Relationship Id="rId4" Target="../slideLayouts/slideLayout3.xml" Type="http://schemas.openxmlformats.org/officeDocument/2006/relationships/slideLayout"/>
  <Relationship Id="rId12" Target="../slideLayouts/slideLayout11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1" Target="../theme/theme1.xml" Type="http://schemas.openxmlformats.org/officeDocument/2006/relationships/theme"/>
</Relationships>

</file>

<file path=ppt/slideMasters/slideMaster1.xml><?xml version="1.0" encoding="utf-8"?>
<p:sldMaster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Ref idx="1001">
        <a:schemeClr val="bg1"/>
      </p:bgRef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true"/>
          <p:nvPr isPhoto="false">
            <p:ph idx="0" type="title"/>
          </p:nvPr>
        </p:nvSpPr>
        <p:spPr>
          <a:xfrm flipH="false" flipV="false" rot="0">
            <a:off x="838200" y="365125"/>
            <a:ext cx="10515600" cy="1325562"/>
          </a:xfrm>
          <a:prstGeom prst="rect">
            <a:avLst/>
          </a:prstGeom>
        </p:spPr>
        <p:txBody>
          <a:bodyPr anchor="ctr" bIns="45720" lIns="91440" rIns="91440" tIns="45720" vert="horz">
            <a:normAutofit fontScale="100%" lnSpcReduction="0%"/>
          </a:bodyPr>
          <a:p>
            <a:r>
              <a:t>Haga clic para modificar el estilo de título del patrón</a:t>
            </a:r>
          </a:p>
        </p:txBody>
      </p:sp>
      <p:sp>
        <p:nvSpPr>
          <p:cNvPr hidden="false" id="3" name="Shape 3"/>
          <p:cNvSpPr txBox="true"/>
          <p:nvPr isPhoto="false">
            <p:ph idx="1" type="body"/>
          </p:nvPr>
        </p:nvSpPr>
        <p:spPr>
          <a:xfrm flipH="false" flipV="false" rot="0">
            <a:off x="838200" y="1825625"/>
            <a:ext cx="10515600" cy="4351338"/>
          </a:xfrm>
          <a:prstGeom prst="rect">
            <a:avLst/>
          </a:prstGeom>
        </p:spPr>
        <p:txBody>
          <a:bodyPr bIns="45720" lIns="91440" rIns="91440" tIns="45720" vert="horz">
            <a:normAutofit fontScale="100%" lnSpcReduction="0%"/>
          </a:bodyPr>
          <a:p>
            <a:pPr lvl="0"/>
            <a:r>
              <a:t>Haga clic para modificar los estilos de texto del patrón</a:t>
            </a:r>
          </a:p>
          <a:p>
            <a:pPr lvl="1"/>
            <a:r>
              <a:t>Segundo nivel</a:t>
            </a:r>
          </a:p>
          <a:p>
            <a:pPr lvl="2"/>
            <a:r>
              <a:t>Tercer nivel</a:t>
            </a:r>
          </a:p>
          <a:p>
            <a:pPr lvl="3"/>
            <a:r>
              <a:t>Cuarto nivel</a:t>
            </a:r>
          </a:p>
          <a:p>
            <a:pPr lvl="4"/>
            <a:r>
              <a:t>Quinto nivel</a:t>
            </a:r>
          </a:p>
        </p:txBody>
      </p:sp>
      <p:sp>
        <p:nvSpPr>
          <p:cNvPr hidden="false" id="4" name="Shape 4"/>
          <p:cNvSpPr txBox="true"/>
          <p:nvPr isPhoto="false">
            <p:ph idx="2" type="dt"/>
          </p:nvPr>
        </p:nvSpPr>
        <p:spPr>
          <a:xfrm flipH="false" flipV="false" rot="0">
            <a:off x="8382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l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14/07/2022</a:t>
            </a:r>
          </a:p>
        </p:txBody>
      </p:sp>
      <p:sp>
        <p:nvSpPr>
          <p:cNvPr hidden="false" id="5" name="Shape 5"/>
          <p:cNvSpPr txBox="true"/>
          <p:nvPr isPhoto="false">
            <p:ph idx="3" type="ftr"/>
          </p:nvPr>
        </p:nvSpPr>
        <p:spPr>
          <a:xfrm flipH="false" flipV="false" rot="0">
            <a:off x="4038600" y="6356350"/>
            <a:ext cx="41148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ct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/>
        </p:txBody>
      </p:sp>
      <p:sp>
        <p:nvSpPr>
          <p:cNvPr hidden="false" id="6" name="Shape 6"/>
          <p:cNvSpPr txBox="true"/>
          <p:nvPr isPhoto="false">
            <p:ph idx="4" type="sldNum"/>
          </p:nvPr>
        </p:nvSpPr>
        <p:spPr>
          <a:xfrm flipH="false" flipV="false" rot="0">
            <a:off x="8610600" y="6356350"/>
            <a:ext cx="2743200" cy="365125"/>
          </a:xfrm>
          <a:prstGeom prst="rect">
            <a:avLst/>
          </a:prstGeom>
        </p:spPr>
        <p:txBody>
          <a:bodyPr anchor="ctr" bIns="45720" lIns="91440" rIns="91440" tIns="45720" vert="horz"/>
          <a:lstStyle>
            <a:defPPr/>
            <a:lvl1pPr algn="r" indent="0" lvl="0" mar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indent="0" lvl="1" marL="457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indent="0" lvl="2" marL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indent="0" lvl="3" marL="1371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indent="0" lvl="4" marL="18288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algn="l" indent="0" lvl="5" marL="22860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algn="l" indent="0" lvl="6" marL="27432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algn="l" indent="0" lvl="7" marL="3200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algn="l" indent="0" lvl="8" marL="36576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‹Nº›</a:t>
            </a:r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lnSpc>
          <a:spcPct val="90000"/>
        </a:lnSpc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algn="l" indent="-228600" lvl="0" marL="2286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algn="l" indent="-228600" lvl="1" marL="6858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28600" lvl="2" marL="11430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algn="l" indent="-228600" lvl="3" marL="1600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algn="l" indent="-228600" lvl="4" marL="2057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algn="l" indent="-228600" lvl="5" marL="25146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228600" lvl="6" marL="29718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algn="l" indent="-228600" lvl="7" marL="34290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algn="l" indent="-228600" lvl="8" marL="38862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</p:txStyles>
</p:sldMaster>
</file>

<file path=ppt/slides/_rels/slide1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.jpe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2.jpeg" Type="http://schemas.openxmlformats.org/officeDocument/2006/relationships/image"/>
</Relationships>

</file>

<file path=ppt/slides/_rels/slide3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3.jpeg" Type="http://schemas.openxmlformats.org/officeDocument/2006/relationships/image"/>
</Relationships>

</file>

<file path=ppt/slides/_rels/slide4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4.jpeg" Type="http://schemas.openxmlformats.org/officeDocument/2006/relationships/image"/>
</Relationships>

</file>

<file path=ppt/slides/_rels/slide5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5.jpeg" Type="http://schemas.openxmlformats.org/officeDocument/2006/relationships/image"/>
</Relationships>

</file>

<file path=ppt/slides/_rels/slide6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6.jpeg" Type="http://schemas.openxmlformats.org/officeDocument/2006/relationships/image"/>
</Relationships>

</file>

<file path=ppt/slides/_rels/slide7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7.jpeg" Type="http://schemas.openxmlformats.org/officeDocument/2006/relationships/image"/>
</Relationships>

</file>

<file path=ppt/slides/_rels/slide8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8.jpeg" Type="http://schemas.openxmlformats.org/officeDocument/2006/relationships/image"/>
</Relationships>

</file>

<file path=ppt/slides/_rels/slide9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9.jpeg" Type="http://schemas.openxmlformats.org/officeDocument/2006/relationships/image"/>
</Relationships>

</file>

<file path=ppt/slides/_rels/slide10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0.jpeg" Type="http://schemas.openxmlformats.org/officeDocument/2006/relationships/image"/>
</Relationships>

</file>

<file path=ppt/slides/_rels/slide11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1.jpeg" Type="http://schemas.openxmlformats.org/officeDocument/2006/relationships/image"/>
</Relationships>

</file>

<file path=ppt/slides/_rels/slide12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2.jpeg" Type="http://schemas.openxmlformats.org/officeDocument/2006/relationships/image"/>
</Relationships>

</file>

<file path=ppt/slides/_rels/slide13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3.jpeg" Type="http://schemas.openxmlformats.org/officeDocument/2006/relationships/image"/>
</Relationships>

</file>

<file path=ppt/slides/_rels/slide14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4.jpeg" Type="http://schemas.openxmlformats.org/officeDocument/2006/relationships/image"/>
</Relationships>

</file>

<file path=ppt/slides/_rels/slide15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5.jpeg" Type="http://schemas.openxmlformats.org/officeDocument/2006/relationships/image"/>
</Relationships>

</file>

<file path=ppt/slides/_rels/slide16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6.jpeg" Type="http://schemas.openxmlformats.org/officeDocument/2006/relationships/image"/>
</Relationships>

</file>

<file path=ppt/slides/_rels/slide17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7.jpeg" Type="http://schemas.openxmlformats.org/officeDocument/2006/relationships/image"/>
</Relationships>

</file>

<file path=ppt/slides/_rels/slide18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8.jpeg" Type="http://schemas.openxmlformats.org/officeDocument/2006/relationships/image"/>
</Relationships>

</file>

<file path=ppt/slides/_rels/slide19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19.jpeg" Type="http://schemas.openxmlformats.org/officeDocument/2006/relationships/image"/>
</Relationships>

</file>

<file path=ppt/slides/_rels/slide20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20.jpeg" Type="http://schemas.openxmlformats.org/officeDocument/2006/relationships/image"/>
</Relationships>

</file>

<file path=ppt/slides/_rels/slide21.xml.rels><?xml version="1.0" encoding="UTF-8" standalone="no" ?>
<Relationships xmlns="http://schemas.openxmlformats.org/package/2006/relationships">
  <Relationship Id="rId2" Target="../slideLayouts/slideLayout6.xml" Type="http://schemas.openxmlformats.org/officeDocument/2006/relationships/slideLayout"/>
  <Relationship Id="rId1" Target="../media/21.jpeg" Type="http://schemas.openxmlformats.org/officeDocument/2006/relationships/image"/>
</Relationships>

</file>

<file path=ppt/slides/slide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76" name="GroupShape 7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77" name="GroupShape 7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78" name="GroupShape 7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0" name="GroupShape 8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1" name="GroupShape 8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2" name="GroupShape 8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3" name="GroupShape 8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4" name="GroupShape 8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6" name="GroupShape 8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2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7" name="GroupShape 8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3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8" name="GroupShape 8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4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89" name="GroupShape 8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5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0" name="GroupShape 9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6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1" name="GroupShape 9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7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2" name="GroupShape 9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8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3" name="GroupShape 9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19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4" name="GroupShape 9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20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5" name="GroupShape 9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slides/slide21.xml><?xml version="1.0" encoding="utf-8"?>
<p:sld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mc:Ignorable="co co-ooxml w14 x14 w15" showMasterSp="true">
  <p:cSld name="">
    <p:bg>
      <p:bgPr>
        <a:blipFill>
          <a:blip r:embed="rId1"/>
          <a:stretch/>
        </a:blipFill>
      </p:bgPr>
    </p:bg>
    <p:spTree>
      <p:nvGrpSpPr>
        <p:cNvPr hidden="false" id="96" name="GroupShape 9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4="http://schemas.microsoft.com/office/spreadsheetml/2009/9/main" xmlns:xdr="http://schemas.openxmlformats.org/drawingml/2006/spreadsheetDrawing" xmlns:xm="http://schemas.microsoft.com/office/exce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MyOffice-CoreFramework-Android/26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2022-12-07T21:41:22Z</dcterms:modified>
</cp:coreProperties>
</file>